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82" r:id="rId3"/>
    <p:sldId id="289" r:id="rId4"/>
    <p:sldId id="292" r:id="rId5"/>
    <p:sldId id="304" r:id="rId6"/>
    <p:sldId id="293" r:id="rId7"/>
    <p:sldId id="290" r:id="rId8"/>
    <p:sldId id="284" r:id="rId9"/>
    <p:sldId id="295" r:id="rId10"/>
    <p:sldId id="306" r:id="rId11"/>
    <p:sldId id="285" r:id="rId12"/>
    <p:sldId id="296" r:id="rId13"/>
    <p:sldId id="286" r:id="rId14"/>
    <p:sldId id="299" r:id="rId15"/>
    <p:sldId id="297" r:id="rId16"/>
    <p:sldId id="302" r:id="rId17"/>
    <p:sldId id="271" r:id="rId18"/>
    <p:sldId id="287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6" r:id="rId27"/>
    <p:sldId id="317" r:id="rId28"/>
    <p:sldId id="318" r:id="rId29"/>
    <p:sldId id="319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27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3A65"/>
    <a:srgbClr val="6812BE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24" autoAdjust="0"/>
    <p:restoredTop sz="94660"/>
  </p:normalViewPr>
  <p:slideViewPr>
    <p:cSldViewPr snapToGrid="0">
      <p:cViewPr>
        <p:scale>
          <a:sx n="55" d="100"/>
          <a:sy n="55" d="100"/>
        </p:scale>
        <p:origin x="7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igh Hoftiezer" userId="e7e670e44a607410" providerId="LiveId" clId="{2E4D6637-CBDD-45BE-A847-9330ED447524}"/>
    <pc:docChg chg="undo custSel addSld modSld">
      <pc:chgData name="Leigh Hoftiezer" userId="e7e670e44a607410" providerId="LiveId" clId="{2E4D6637-CBDD-45BE-A847-9330ED447524}" dt="2026-08-24T21:35:51.748" v="1381" actId="20577"/>
      <pc:docMkLst>
        <pc:docMk/>
      </pc:docMkLst>
      <pc:sldChg chg="modSp mod">
        <pc:chgData name="Leigh Hoftiezer" userId="e7e670e44a607410" providerId="LiveId" clId="{2E4D6637-CBDD-45BE-A847-9330ED447524}" dt="2026-08-24T21:35:51.748" v="1381" actId="20577"/>
        <pc:sldMkLst>
          <pc:docMk/>
          <pc:sldMk cId="3442192446" sldId="256"/>
        </pc:sldMkLst>
        <pc:spChg chg="mod">
          <ac:chgData name="Leigh Hoftiezer" userId="e7e670e44a607410" providerId="LiveId" clId="{2E4D6637-CBDD-45BE-A847-9330ED447524}" dt="2026-08-24T21:35:51.748" v="1381" actId="20577"/>
          <ac:spMkLst>
            <pc:docMk/>
            <pc:sldMk cId="3442192446" sldId="256"/>
            <ac:spMk id="3" creationId="{09CBF802-D2D3-5777-DF95-4BBDA7704733}"/>
          </ac:spMkLst>
        </pc:spChg>
      </pc:sldChg>
      <pc:sldChg chg="modSp mod">
        <pc:chgData name="Leigh Hoftiezer" userId="e7e670e44a607410" providerId="LiveId" clId="{2E4D6637-CBDD-45BE-A847-9330ED447524}" dt="2026-08-24T21:24:18.963" v="832" actId="1037"/>
        <pc:sldMkLst>
          <pc:docMk/>
          <pc:sldMk cId="890593238" sldId="282"/>
        </pc:sldMkLst>
        <pc:spChg chg="mod">
          <ac:chgData name="Leigh Hoftiezer" userId="e7e670e44a607410" providerId="LiveId" clId="{2E4D6637-CBDD-45BE-A847-9330ED447524}" dt="2026-08-24T21:24:18.963" v="832" actId="1037"/>
          <ac:spMkLst>
            <pc:docMk/>
            <pc:sldMk cId="890593238" sldId="282"/>
            <ac:spMk id="3" creationId="{00000000-0000-0000-0000-000000000000}"/>
          </ac:spMkLst>
        </pc:spChg>
      </pc:sldChg>
      <pc:sldChg chg="modSp mod">
        <pc:chgData name="Leigh Hoftiezer" userId="e7e670e44a607410" providerId="LiveId" clId="{2E4D6637-CBDD-45BE-A847-9330ED447524}" dt="2026-08-24T21:26:47.323" v="976" actId="1038"/>
        <pc:sldMkLst>
          <pc:docMk/>
          <pc:sldMk cId="2807768506" sldId="284"/>
        </pc:sldMkLst>
        <pc:spChg chg="mod">
          <ac:chgData name="Leigh Hoftiezer" userId="e7e670e44a607410" providerId="LiveId" clId="{2E4D6637-CBDD-45BE-A847-9330ED447524}" dt="2026-08-24T21:26:47.323" v="976" actId="1038"/>
          <ac:spMkLst>
            <pc:docMk/>
            <pc:sldMk cId="2807768506" sldId="284"/>
            <ac:spMk id="3" creationId="{00000000-0000-0000-0000-000000000000}"/>
          </ac:spMkLst>
        </pc:spChg>
      </pc:sldChg>
      <pc:sldChg chg="modSp mod">
        <pc:chgData name="Leigh Hoftiezer" userId="e7e670e44a607410" providerId="LiveId" clId="{2E4D6637-CBDD-45BE-A847-9330ED447524}" dt="2026-08-24T21:29:05.773" v="1066" actId="1036"/>
        <pc:sldMkLst>
          <pc:docMk/>
          <pc:sldMk cId="4135603859" sldId="285"/>
        </pc:sldMkLst>
        <pc:spChg chg="mod">
          <ac:chgData name="Leigh Hoftiezer" userId="e7e670e44a607410" providerId="LiveId" clId="{2E4D6637-CBDD-45BE-A847-9330ED447524}" dt="2026-08-24T21:29:05.773" v="1066" actId="1036"/>
          <ac:spMkLst>
            <pc:docMk/>
            <pc:sldMk cId="4135603859" sldId="285"/>
            <ac:spMk id="3" creationId="{00000000-0000-0000-0000-000000000000}"/>
          </ac:spMkLst>
        </pc:spChg>
      </pc:sldChg>
      <pc:sldChg chg="modSp mod">
        <pc:chgData name="Leigh Hoftiezer" userId="e7e670e44a607410" providerId="LiveId" clId="{2E4D6637-CBDD-45BE-A847-9330ED447524}" dt="2026-08-24T21:23:07.970" v="804" actId="255"/>
        <pc:sldMkLst>
          <pc:docMk/>
          <pc:sldMk cId="3858156926" sldId="286"/>
        </pc:sldMkLst>
        <pc:spChg chg="mod">
          <ac:chgData name="Leigh Hoftiezer" userId="e7e670e44a607410" providerId="LiveId" clId="{2E4D6637-CBDD-45BE-A847-9330ED447524}" dt="2026-08-24T21:23:07.970" v="804" actId="255"/>
          <ac:spMkLst>
            <pc:docMk/>
            <pc:sldMk cId="3858156926" sldId="286"/>
            <ac:spMk id="3" creationId="{00000000-0000-0000-0000-000000000000}"/>
          </ac:spMkLst>
        </pc:spChg>
      </pc:sldChg>
      <pc:sldChg chg="modSp mod">
        <pc:chgData name="Leigh Hoftiezer" userId="e7e670e44a607410" providerId="LiveId" clId="{2E4D6637-CBDD-45BE-A847-9330ED447524}" dt="2026-08-24T21:21:24.468" v="751" actId="1036"/>
        <pc:sldMkLst>
          <pc:docMk/>
          <pc:sldMk cId="1402493936" sldId="287"/>
        </pc:sldMkLst>
        <pc:spChg chg="mod">
          <ac:chgData name="Leigh Hoftiezer" userId="e7e670e44a607410" providerId="LiveId" clId="{2E4D6637-CBDD-45BE-A847-9330ED447524}" dt="2026-08-24T21:21:24.468" v="751" actId="1036"/>
          <ac:spMkLst>
            <pc:docMk/>
            <pc:sldMk cId="1402493936" sldId="287"/>
            <ac:spMk id="3" creationId="{00000000-0000-0000-0000-000000000000}"/>
          </ac:spMkLst>
        </pc:spChg>
      </pc:sldChg>
      <pc:sldChg chg="modSp mod">
        <pc:chgData name="Leigh Hoftiezer" userId="e7e670e44a607410" providerId="LiveId" clId="{2E4D6637-CBDD-45BE-A847-9330ED447524}" dt="2026-08-24T21:24:52.586" v="895" actId="1038"/>
        <pc:sldMkLst>
          <pc:docMk/>
          <pc:sldMk cId="2576069940" sldId="289"/>
        </pc:sldMkLst>
        <pc:spChg chg="mod">
          <ac:chgData name="Leigh Hoftiezer" userId="e7e670e44a607410" providerId="LiveId" clId="{2E4D6637-CBDD-45BE-A847-9330ED447524}" dt="2026-08-24T21:24:52.586" v="895" actId="1038"/>
          <ac:spMkLst>
            <pc:docMk/>
            <pc:sldMk cId="2576069940" sldId="289"/>
            <ac:spMk id="3" creationId="{00000000-0000-0000-0000-000000000000}"/>
          </ac:spMkLst>
        </pc:spChg>
      </pc:sldChg>
      <pc:sldChg chg="modSp mod">
        <pc:chgData name="Leigh Hoftiezer" userId="e7e670e44a607410" providerId="LiveId" clId="{2E4D6637-CBDD-45BE-A847-9330ED447524}" dt="2026-08-24T21:26:10.144" v="952" actId="20577"/>
        <pc:sldMkLst>
          <pc:docMk/>
          <pc:sldMk cId="2129966297" sldId="290"/>
        </pc:sldMkLst>
        <pc:spChg chg="mod">
          <ac:chgData name="Leigh Hoftiezer" userId="e7e670e44a607410" providerId="LiveId" clId="{2E4D6637-CBDD-45BE-A847-9330ED447524}" dt="2026-08-24T21:26:10.144" v="952" actId="20577"/>
          <ac:spMkLst>
            <pc:docMk/>
            <pc:sldMk cId="2129966297" sldId="290"/>
            <ac:spMk id="3" creationId="{00000000-0000-0000-0000-000000000000}"/>
          </ac:spMkLst>
        </pc:spChg>
      </pc:sldChg>
      <pc:sldChg chg="modSp mod">
        <pc:chgData name="Leigh Hoftiezer" userId="e7e670e44a607410" providerId="LiveId" clId="{2E4D6637-CBDD-45BE-A847-9330ED447524}" dt="2026-08-24T21:25:15.469" v="901" actId="20577"/>
        <pc:sldMkLst>
          <pc:docMk/>
          <pc:sldMk cId="3243363842" sldId="292"/>
        </pc:sldMkLst>
        <pc:spChg chg="mod">
          <ac:chgData name="Leigh Hoftiezer" userId="e7e670e44a607410" providerId="LiveId" clId="{2E4D6637-CBDD-45BE-A847-9330ED447524}" dt="2026-08-24T21:25:15.469" v="901" actId="20577"/>
          <ac:spMkLst>
            <pc:docMk/>
            <pc:sldMk cId="3243363842" sldId="292"/>
            <ac:spMk id="3" creationId="{00000000-0000-0000-0000-000000000000}"/>
          </ac:spMkLst>
        </pc:spChg>
      </pc:sldChg>
      <pc:sldChg chg="modSp mod">
        <pc:chgData name="Leigh Hoftiezer" userId="e7e670e44a607410" providerId="LiveId" clId="{2E4D6637-CBDD-45BE-A847-9330ED447524}" dt="2026-08-24T21:25:50.327" v="946" actId="20577"/>
        <pc:sldMkLst>
          <pc:docMk/>
          <pc:sldMk cId="1084606276" sldId="293"/>
        </pc:sldMkLst>
        <pc:spChg chg="mod">
          <ac:chgData name="Leigh Hoftiezer" userId="e7e670e44a607410" providerId="LiveId" clId="{2E4D6637-CBDD-45BE-A847-9330ED447524}" dt="2026-08-24T21:25:50.327" v="946" actId="20577"/>
          <ac:spMkLst>
            <pc:docMk/>
            <pc:sldMk cId="1084606276" sldId="293"/>
            <ac:spMk id="3" creationId="{00000000-0000-0000-0000-000000000000}"/>
          </ac:spMkLst>
        </pc:spChg>
      </pc:sldChg>
      <pc:sldChg chg="modSp mod">
        <pc:chgData name="Leigh Hoftiezer" userId="e7e670e44a607410" providerId="LiveId" clId="{2E4D6637-CBDD-45BE-A847-9330ED447524}" dt="2026-08-24T21:27:33.022" v="1022" actId="1038"/>
        <pc:sldMkLst>
          <pc:docMk/>
          <pc:sldMk cId="87192720" sldId="295"/>
        </pc:sldMkLst>
        <pc:spChg chg="mod">
          <ac:chgData name="Leigh Hoftiezer" userId="e7e670e44a607410" providerId="LiveId" clId="{2E4D6637-CBDD-45BE-A847-9330ED447524}" dt="2026-08-24T21:27:33.022" v="1022" actId="1038"/>
          <ac:spMkLst>
            <pc:docMk/>
            <pc:sldMk cId="87192720" sldId="295"/>
            <ac:spMk id="3" creationId="{00000000-0000-0000-0000-000000000000}"/>
          </ac:spMkLst>
        </pc:spChg>
      </pc:sldChg>
      <pc:sldChg chg="modSp mod">
        <pc:chgData name="Leigh Hoftiezer" userId="e7e670e44a607410" providerId="LiveId" clId="{2E4D6637-CBDD-45BE-A847-9330ED447524}" dt="2026-08-24T21:29:43.232" v="1101" actId="1038"/>
        <pc:sldMkLst>
          <pc:docMk/>
          <pc:sldMk cId="4273197415" sldId="296"/>
        </pc:sldMkLst>
        <pc:spChg chg="mod">
          <ac:chgData name="Leigh Hoftiezer" userId="e7e670e44a607410" providerId="LiveId" clId="{2E4D6637-CBDD-45BE-A847-9330ED447524}" dt="2026-08-24T21:29:43.232" v="1101" actId="1038"/>
          <ac:spMkLst>
            <pc:docMk/>
            <pc:sldMk cId="4273197415" sldId="296"/>
            <ac:spMk id="3" creationId="{00000000-0000-0000-0000-000000000000}"/>
          </ac:spMkLst>
        </pc:spChg>
      </pc:sldChg>
      <pc:sldChg chg="modSp mod">
        <pc:chgData name="Leigh Hoftiezer" userId="e7e670e44a607410" providerId="LiveId" clId="{2E4D6637-CBDD-45BE-A847-9330ED447524}" dt="2026-08-24T21:19:46.775" v="696" actId="20577"/>
        <pc:sldMkLst>
          <pc:docMk/>
          <pc:sldMk cId="1809347203" sldId="297"/>
        </pc:sldMkLst>
        <pc:spChg chg="mod">
          <ac:chgData name="Leigh Hoftiezer" userId="e7e670e44a607410" providerId="LiveId" clId="{2E4D6637-CBDD-45BE-A847-9330ED447524}" dt="2026-08-24T21:19:46.775" v="696" actId="20577"/>
          <ac:spMkLst>
            <pc:docMk/>
            <pc:sldMk cId="1809347203" sldId="297"/>
            <ac:spMk id="3" creationId="{00000000-0000-0000-0000-000000000000}"/>
          </ac:spMkLst>
        </pc:spChg>
      </pc:sldChg>
      <pc:sldChg chg="modSp mod">
        <pc:chgData name="Leigh Hoftiezer" userId="e7e670e44a607410" providerId="LiveId" clId="{2E4D6637-CBDD-45BE-A847-9330ED447524}" dt="2026-08-24T21:20:23.381" v="715" actId="1036"/>
        <pc:sldMkLst>
          <pc:docMk/>
          <pc:sldMk cId="3741352171" sldId="299"/>
        </pc:sldMkLst>
        <pc:spChg chg="mod">
          <ac:chgData name="Leigh Hoftiezer" userId="e7e670e44a607410" providerId="LiveId" clId="{2E4D6637-CBDD-45BE-A847-9330ED447524}" dt="2026-08-24T21:20:23.381" v="715" actId="1036"/>
          <ac:spMkLst>
            <pc:docMk/>
            <pc:sldMk cId="3741352171" sldId="299"/>
            <ac:spMk id="3" creationId="{00000000-0000-0000-0000-000000000000}"/>
          </ac:spMkLst>
        </pc:spChg>
      </pc:sldChg>
      <pc:sldChg chg="modSp mod">
        <pc:chgData name="Leigh Hoftiezer" userId="e7e670e44a607410" providerId="LiveId" clId="{2E4D6637-CBDD-45BE-A847-9330ED447524}" dt="2026-08-24T21:22:27.566" v="797" actId="1036"/>
        <pc:sldMkLst>
          <pc:docMk/>
          <pc:sldMk cId="2689745309" sldId="302"/>
        </pc:sldMkLst>
        <pc:spChg chg="mod">
          <ac:chgData name="Leigh Hoftiezer" userId="e7e670e44a607410" providerId="LiveId" clId="{2E4D6637-CBDD-45BE-A847-9330ED447524}" dt="2026-08-24T21:22:27.566" v="797" actId="1036"/>
          <ac:spMkLst>
            <pc:docMk/>
            <pc:sldMk cId="2689745309" sldId="302"/>
            <ac:spMk id="3" creationId="{00000000-0000-0000-0000-000000000000}"/>
          </ac:spMkLst>
        </pc:spChg>
      </pc:sldChg>
      <pc:sldChg chg="modSp mod">
        <pc:chgData name="Leigh Hoftiezer" userId="e7e670e44a607410" providerId="LiveId" clId="{2E4D6637-CBDD-45BE-A847-9330ED447524}" dt="2026-08-24T21:25:36.511" v="940" actId="1035"/>
        <pc:sldMkLst>
          <pc:docMk/>
          <pc:sldMk cId="1158884448" sldId="304"/>
        </pc:sldMkLst>
        <pc:spChg chg="mod">
          <ac:chgData name="Leigh Hoftiezer" userId="e7e670e44a607410" providerId="LiveId" clId="{2E4D6637-CBDD-45BE-A847-9330ED447524}" dt="2026-08-24T21:25:36.511" v="940" actId="1035"/>
          <ac:spMkLst>
            <pc:docMk/>
            <pc:sldMk cId="1158884448" sldId="304"/>
            <ac:spMk id="3" creationId="{00000000-0000-0000-0000-000000000000}"/>
          </ac:spMkLst>
        </pc:spChg>
      </pc:sldChg>
      <pc:sldChg chg="modSp mod">
        <pc:chgData name="Leigh Hoftiezer" userId="e7e670e44a607410" providerId="LiveId" clId="{2E4D6637-CBDD-45BE-A847-9330ED447524}" dt="2026-08-24T21:28:12.977" v="1031" actId="255"/>
        <pc:sldMkLst>
          <pc:docMk/>
          <pc:sldMk cId="1110400107" sldId="306"/>
        </pc:sldMkLst>
        <pc:spChg chg="mod">
          <ac:chgData name="Leigh Hoftiezer" userId="e7e670e44a607410" providerId="LiveId" clId="{2E4D6637-CBDD-45BE-A847-9330ED447524}" dt="2026-08-24T21:28:12.977" v="1031" actId="255"/>
          <ac:spMkLst>
            <pc:docMk/>
            <pc:sldMk cId="1110400107" sldId="306"/>
            <ac:spMk id="3" creationId="{00000000-0000-0000-0000-000000000000}"/>
          </ac:spMkLst>
        </pc:spChg>
      </pc:sldChg>
      <pc:sldChg chg="modSp mod">
        <pc:chgData name="Leigh Hoftiezer" userId="e7e670e44a607410" providerId="LiveId" clId="{2E4D6637-CBDD-45BE-A847-9330ED447524}" dt="2026-08-24T21:30:20.386" v="1128" actId="1038"/>
        <pc:sldMkLst>
          <pc:docMk/>
          <pc:sldMk cId="2657898980" sldId="307"/>
        </pc:sldMkLst>
        <pc:spChg chg="mod">
          <ac:chgData name="Leigh Hoftiezer" userId="e7e670e44a607410" providerId="LiveId" clId="{2E4D6637-CBDD-45BE-A847-9330ED447524}" dt="2026-08-24T21:30:20.386" v="1128" actId="1038"/>
          <ac:spMkLst>
            <pc:docMk/>
            <pc:sldMk cId="2657898980" sldId="307"/>
            <ac:spMk id="7" creationId="{7AFB8C4D-75A5-E3E0-BDE0-9A85E5CC8FB8}"/>
          </ac:spMkLst>
        </pc:spChg>
      </pc:sldChg>
      <pc:sldChg chg="modSp mod">
        <pc:chgData name="Leigh Hoftiezer" userId="e7e670e44a607410" providerId="LiveId" clId="{2E4D6637-CBDD-45BE-A847-9330ED447524}" dt="2026-08-24T21:30:50.207" v="1190" actId="1038"/>
        <pc:sldMkLst>
          <pc:docMk/>
          <pc:sldMk cId="2418513334" sldId="308"/>
        </pc:sldMkLst>
        <pc:spChg chg="mod">
          <ac:chgData name="Leigh Hoftiezer" userId="e7e670e44a607410" providerId="LiveId" clId="{2E4D6637-CBDD-45BE-A847-9330ED447524}" dt="2026-08-24T21:30:50.207" v="1190" actId="1038"/>
          <ac:spMkLst>
            <pc:docMk/>
            <pc:sldMk cId="2418513334" sldId="308"/>
            <ac:spMk id="8" creationId="{C75FA137-29EF-CC0E-5162-EE3AE0D6C49C}"/>
          </ac:spMkLst>
        </pc:spChg>
      </pc:sldChg>
      <pc:sldChg chg="modSp mod">
        <pc:chgData name="Leigh Hoftiezer" userId="e7e670e44a607410" providerId="LiveId" clId="{2E4D6637-CBDD-45BE-A847-9330ED447524}" dt="2026-08-24T21:31:58.106" v="1206" actId="1038"/>
        <pc:sldMkLst>
          <pc:docMk/>
          <pc:sldMk cId="1234395037" sldId="309"/>
        </pc:sldMkLst>
        <pc:spChg chg="mod">
          <ac:chgData name="Leigh Hoftiezer" userId="e7e670e44a607410" providerId="LiveId" clId="{2E4D6637-CBDD-45BE-A847-9330ED447524}" dt="2026-08-24T21:31:58.106" v="1206" actId="1038"/>
          <ac:spMkLst>
            <pc:docMk/>
            <pc:sldMk cId="1234395037" sldId="309"/>
            <ac:spMk id="9" creationId="{D5800232-A875-6CBE-BA31-D6C6641B005F}"/>
          </ac:spMkLst>
        </pc:spChg>
      </pc:sldChg>
      <pc:sldChg chg="modSp mod">
        <pc:chgData name="Leigh Hoftiezer" userId="e7e670e44a607410" providerId="LiveId" clId="{2E4D6637-CBDD-45BE-A847-9330ED447524}" dt="2026-08-24T21:32:58.809" v="1242" actId="1036"/>
        <pc:sldMkLst>
          <pc:docMk/>
          <pc:sldMk cId="3933728944" sldId="310"/>
        </pc:sldMkLst>
        <pc:spChg chg="mod">
          <ac:chgData name="Leigh Hoftiezer" userId="e7e670e44a607410" providerId="LiveId" clId="{2E4D6637-CBDD-45BE-A847-9330ED447524}" dt="2026-08-24T21:32:58.809" v="1242" actId="1036"/>
          <ac:spMkLst>
            <pc:docMk/>
            <pc:sldMk cId="3933728944" sldId="310"/>
            <ac:spMk id="3" creationId="{0B214AAA-D557-9F24-B8F3-D180BA0EB989}"/>
          </ac:spMkLst>
        </pc:spChg>
      </pc:sldChg>
      <pc:sldChg chg="modSp mod">
        <pc:chgData name="Leigh Hoftiezer" userId="e7e670e44a607410" providerId="LiveId" clId="{2E4D6637-CBDD-45BE-A847-9330ED447524}" dt="2026-08-24T21:33:58.106" v="1340" actId="1036"/>
        <pc:sldMkLst>
          <pc:docMk/>
          <pc:sldMk cId="2202948263" sldId="311"/>
        </pc:sldMkLst>
        <pc:spChg chg="mod">
          <ac:chgData name="Leigh Hoftiezer" userId="e7e670e44a607410" providerId="LiveId" clId="{2E4D6637-CBDD-45BE-A847-9330ED447524}" dt="2026-08-24T21:33:58.106" v="1340" actId="1036"/>
          <ac:spMkLst>
            <pc:docMk/>
            <pc:sldMk cId="2202948263" sldId="311"/>
            <ac:spMk id="3" creationId="{3A7D117E-6A12-A21E-36D2-6162A810DDCF}"/>
          </ac:spMkLst>
        </pc:spChg>
      </pc:sldChg>
      <pc:sldChg chg="modSp mod">
        <pc:chgData name="Leigh Hoftiezer" userId="e7e670e44a607410" providerId="LiveId" clId="{2E4D6637-CBDD-45BE-A847-9330ED447524}" dt="2026-08-24T21:34:17.680" v="1345" actId="20577"/>
        <pc:sldMkLst>
          <pc:docMk/>
          <pc:sldMk cId="3811368827" sldId="312"/>
        </pc:sldMkLst>
        <pc:spChg chg="mod">
          <ac:chgData name="Leigh Hoftiezer" userId="e7e670e44a607410" providerId="LiveId" clId="{2E4D6637-CBDD-45BE-A847-9330ED447524}" dt="2026-08-24T21:34:17.680" v="1345" actId="20577"/>
          <ac:spMkLst>
            <pc:docMk/>
            <pc:sldMk cId="3811368827" sldId="312"/>
            <ac:spMk id="3" creationId="{8B2F8F3D-D55D-2B07-3C6E-AD91219906ED}"/>
          </ac:spMkLst>
        </pc:spChg>
      </pc:sldChg>
      <pc:sldChg chg="modSp mod">
        <pc:chgData name="Leigh Hoftiezer" userId="e7e670e44a607410" providerId="LiveId" clId="{2E4D6637-CBDD-45BE-A847-9330ED447524}" dt="2026-08-24T21:34:27.117" v="1350" actId="20577"/>
        <pc:sldMkLst>
          <pc:docMk/>
          <pc:sldMk cId="664490023" sldId="313"/>
        </pc:sldMkLst>
        <pc:spChg chg="mod">
          <ac:chgData name="Leigh Hoftiezer" userId="e7e670e44a607410" providerId="LiveId" clId="{2E4D6637-CBDD-45BE-A847-9330ED447524}" dt="2026-08-24T21:34:27.117" v="1350" actId="20577"/>
          <ac:spMkLst>
            <pc:docMk/>
            <pc:sldMk cId="664490023" sldId="313"/>
            <ac:spMk id="3" creationId="{175EFA99-71B4-D314-799D-C804C80D4661}"/>
          </ac:spMkLst>
        </pc:spChg>
      </pc:sldChg>
      <pc:sldChg chg="modSp mod">
        <pc:chgData name="Leigh Hoftiezer" userId="e7e670e44a607410" providerId="LiveId" clId="{2E4D6637-CBDD-45BE-A847-9330ED447524}" dt="2026-08-24T21:34:36.076" v="1355" actId="20577"/>
        <pc:sldMkLst>
          <pc:docMk/>
          <pc:sldMk cId="2472471016" sldId="316"/>
        </pc:sldMkLst>
        <pc:spChg chg="mod">
          <ac:chgData name="Leigh Hoftiezer" userId="e7e670e44a607410" providerId="LiveId" clId="{2E4D6637-CBDD-45BE-A847-9330ED447524}" dt="2026-08-24T21:34:36.076" v="1355" actId="20577"/>
          <ac:spMkLst>
            <pc:docMk/>
            <pc:sldMk cId="2472471016" sldId="316"/>
            <ac:spMk id="3" creationId="{4548B6DF-AF48-8B12-2641-B3CBE6E9E1DB}"/>
          </ac:spMkLst>
        </pc:spChg>
      </pc:sldChg>
      <pc:sldChg chg="modSp mod">
        <pc:chgData name="Leigh Hoftiezer" userId="e7e670e44a607410" providerId="LiveId" clId="{2E4D6637-CBDD-45BE-A847-9330ED447524}" dt="2026-08-24T21:34:45.608" v="1360" actId="20577"/>
        <pc:sldMkLst>
          <pc:docMk/>
          <pc:sldMk cId="128331813" sldId="317"/>
        </pc:sldMkLst>
        <pc:spChg chg="mod">
          <ac:chgData name="Leigh Hoftiezer" userId="e7e670e44a607410" providerId="LiveId" clId="{2E4D6637-CBDD-45BE-A847-9330ED447524}" dt="2026-08-24T21:34:45.608" v="1360" actId="20577"/>
          <ac:spMkLst>
            <pc:docMk/>
            <pc:sldMk cId="128331813" sldId="317"/>
            <ac:spMk id="2" creationId="{216701DD-794E-2A33-65AD-6B4301B22F3C}"/>
          </ac:spMkLst>
        </pc:spChg>
      </pc:sldChg>
      <pc:sldChg chg="modSp mod">
        <pc:chgData name="Leigh Hoftiezer" userId="e7e670e44a607410" providerId="LiveId" clId="{2E4D6637-CBDD-45BE-A847-9330ED447524}" dt="2026-08-24T21:35:03.941" v="1365" actId="20577"/>
        <pc:sldMkLst>
          <pc:docMk/>
          <pc:sldMk cId="2878493730" sldId="318"/>
        </pc:sldMkLst>
        <pc:spChg chg="mod">
          <ac:chgData name="Leigh Hoftiezer" userId="e7e670e44a607410" providerId="LiveId" clId="{2E4D6637-CBDD-45BE-A847-9330ED447524}" dt="2026-08-24T21:35:03.941" v="1365" actId="20577"/>
          <ac:spMkLst>
            <pc:docMk/>
            <pc:sldMk cId="2878493730" sldId="318"/>
            <ac:spMk id="2" creationId="{9E84E947-FB24-77A3-2F60-7443A97A89C2}"/>
          </ac:spMkLst>
        </pc:spChg>
      </pc:sldChg>
      <pc:sldChg chg="modSp mod">
        <pc:chgData name="Leigh Hoftiezer" userId="e7e670e44a607410" providerId="LiveId" clId="{2E4D6637-CBDD-45BE-A847-9330ED447524}" dt="2026-08-24T21:35:21.173" v="1370" actId="20577"/>
        <pc:sldMkLst>
          <pc:docMk/>
          <pc:sldMk cId="398855160" sldId="319"/>
        </pc:sldMkLst>
        <pc:spChg chg="mod">
          <ac:chgData name="Leigh Hoftiezer" userId="e7e670e44a607410" providerId="LiveId" clId="{2E4D6637-CBDD-45BE-A847-9330ED447524}" dt="2026-08-24T21:35:21.173" v="1370" actId="20577"/>
          <ac:spMkLst>
            <pc:docMk/>
            <pc:sldMk cId="398855160" sldId="319"/>
            <ac:spMk id="4" creationId="{F8E7C83C-43FE-3F18-B9A4-A18A3D1C5BA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E4073-A206-4B42-A666-991D4A96564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1C3C6-C9F1-4A97-AE5F-7EC55E535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76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1AAF2-A97B-4534-A655-545FE7DAF52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16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None/>
            </a:pPr>
            <a:endParaRPr lang="en-US" sz="1600" b="1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1AAF2-A97B-4534-A655-545FE7DAF5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449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1AAF2-A97B-4534-A655-545FE7DAF52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476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1AAF2-A97B-4534-A655-545FE7DAF52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4310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None/>
            </a:pPr>
            <a:endParaRPr lang="en-US" sz="1600" b="1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1AAF2-A97B-4534-A655-545FE7DAF52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18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1AAF2-A97B-4534-A655-545FE7DAF52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601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1AAF2-A97B-4534-A655-545FE7DAF52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326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1AAF2-A97B-4534-A655-545FE7DAF52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851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1AAF2-A97B-4534-A655-545FE7DAF52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923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1AAF2-A97B-4534-A655-545FE7DAF52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9285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1AAF2-A97B-4534-A655-545FE7DAF52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1972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1AAF2-A97B-4534-A655-545FE7DAF52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081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1AAF2-A97B-4534-A655-545FE7DAF52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8582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1AAF2-A97B-4534-A655-545FE7DAF52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2164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1AAF2-A97B-4534-A655-545FE7DAF52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6542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1AAF2-A97B-4534-A655-545FE7DAF52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059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0FD89-2CEA-874C-352E-C105C6CD5D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2AE8C0-01BC-3649-5D45-4FEB072B5E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FCC84-6A57-C5D7-8B9F-5482E039D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48DE-9729-4298-A138-4123DA52F4D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E10F9-B31D-F089-53C2-AC5A3D222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602F8-E619-77BC-25B8-BD6BF755D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3667-2EDB-4FB2-A8ED-3860D5184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5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93013-808D-1050-D734-E98E9A834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BA984-47FB-00A5-6E4D-21E025E6D9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A61C48-3E8A-8B1F-4151-DE0DDD86A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48DE-9729-4298-A138-4123DA52F4D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0EEFA-E9B0-6FBF-7A94-90A982920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425C8-EC5D-8787-E794-47C2A857D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3667-2EDB-4FB2-A8ED-3860D5184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066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74EF4-7807-21B4-A241-A90189DDD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2D904C-9B9C-577E-6704-E5428DB23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6B8525-B92A-B206-B5DA-C7B97743C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48DE-9729-4298-A138-4123DA52F4D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0D755-D5DF-DD84-AAC6-C3E257B5E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497B1-A81C-DF33-FBCD-F69693036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3667-2EDB-4FB2-A8ED-3860D5184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33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CFD78-2F11-A560-00C3-CBA455C4F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87683-8805-6677-8092-35D54C3E04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572171-874C-8B95-2F44-EC527C6CE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DE5B7E-7C45-A0BF-7E20-7D1D5A44D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48DE-9729-4298-A138-4123DA52F4D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8DD76D-FD5C-9B7E-079B-0862CD1B3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B9D6A2-529E-B8B8-49BD-ECC4FF7C4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3667-2EDB-4FB2-A8ED-3860D5184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015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564B0-4BF8-C83E-58A7-410D22BFC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B9200E-C127-AF6F-FCDA-675FBAA00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21A961-7C19-E800-CAD6-28DAB56601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A7310-4238-D215-2DAE-FBAEA3132E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D0C4DD-38A2-9877-42CC-60E3685323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2DFCF7-CD26-F1D1-32A1-84ED21735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48DE-9729-4298-A138-4123DA52F4D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9CA254-979E-C3BA-4D5C-F568EDD2B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56848F-8A3D-9712-6D9B-2EDBE1B41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3667-2EDB-4FB2-A8ED-3860D5184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19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FE535-9B4B-4F6A-AFA6-E31D7E350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107E51-53F8-7960-A620-606F033CB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48DE-9729-4298-A138-4123DA52F4D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EE4586-A19F-8A17-0D52-9DDF45976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C04A2B-7112-962A-FD2E-76F5FA2A1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3667-2EDB-4FB2-A8ED-3860D5184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60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3952C5-5CA4-DD69-94CB-8A8491484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48DE-9729-4298-A138-4123DA52F4D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1BC589-E9B9-ED02-F23E-F0AF69736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86F97-417B-6FE8-44E1-40DFF8CC3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3667-2EDB-4FB2-A8ED-3860D5184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54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AC94-1579-B7E2-8A7D-D0BAF8619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ED17C-DBE0-2D00-03A0-628C82C4B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039CE-8671-7644-88AF-8C476F4F5E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E81531-F96D-EAA3-9F2C-0725419C4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48DE-9729-4298-A138-4123DA52F4D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45A35F-2866-7AD7-5260-0F64F3BA9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F88B0E-9C22-21D8-65AB-33649455A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3667-2EDB-4FB2-A8ED-3860D5184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93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AD8F6-1E40-09AF-B453-10C2FCA42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AD136B-25D4-C678-97C3-3A0C7DF38D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DB216-5AF8-861B-8893-59EC922050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571126-F8B1-4F0A-61F6-C01E6FC28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48DE-9729-4298-A138-4123DA52F4D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F719BB-7AE9-10DD-5EE0-F6B7B4325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90B267-B79D-EC62-9242-9BFDB681D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3667-2EDB-4FB2-A8ED-3860D5184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02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3E02E-CF94-2FB7-613D-89871D8E6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6D9C82-8315-18F5-9A6C-8899ABEF7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A2187-0B0A-04DC-292B-B76AED989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48DE-9729-4298-A138-4123DA52F4D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BECAC-1C48-3368-8AF3-8F7306B12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9F53EC-1F40-2377-C194-16FE72CD2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3667-2EDB-4FB2-A8ED-3860D5184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7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230FD8-5A51-2A7E-0490-A16941CC54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E19ACE-F9C5-004F-F4E5-91DE5C08D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FE4F2-6198-E2F0-5BCF-1FE4CDF0A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48DE-9729-4298-A138-4123DA52F4D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3C4EE-8577-C975-54EA-C0705E315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7E6C16-1232-3694-F310-AF4D50192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3667-2EDB-4FB2-A8ED-3860D5184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87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300D57-D759-0986-64A9-12C1D451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ADC1C-897A-FD51-E22D-CE05C79D3F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0D2D6-D790-75C8-8F1C-D70A355FDC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A48DE-9729-4298-A138-4123DA52F4D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89E308-1747-91A8-55B0-F2C5BB2898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A662F-345B-692D-D07A-6844A35D6B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3667-2EDB-4FB2-A8ED-3860D5184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56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://www.grandavenueclub.org/" TargetMode="Externa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0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E4947-22E9-20F2-898E-52DE3735EC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31507"/>
            <a:ext cx="9144000" cy="2387600"/>
          </a:xfrm>
        </p:spPr>
        <p:txBody>
          <a:bodyPr/>
          <a:lstStyle/>
          <a:p>
            <a:r>
              <a:rPr lang="en-US" sz="8000" b="1" cap="small" dirty="0"/>
              <a:t>UCN Fund for </a:t>
            </a:r>
            <a:br>
              <a:rPr lang="en-US" sz="8000" b="1" cap="small" dirty="0"/>
            </a:br>
            <a:r>
              <a:rPr lang="en-US" sz="8000" b="1" cap="small" dirty="0"/>
              <a:t>Social Justice</a:t>
            </a:r>
            <a:r>
              <a:rPr lang="en-US" b="1" cap="small" dirty="0"/>
              <a:t>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CBF802-D2D3-5777-DF95-4BBDA77047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35281"/>
            <a:ext cx="9144000" cy="1655762"/>
          </a:xfrm>
        </p:spPr>
        <p:txBody>
          <a:bodyPr>
            <a:normAutofit/>
          </a:bodyPr>
          <a:lstStyle/>
          <a:p>
            <a:r>
              <a:rPr lang="en-US" sz="7200" dirty="0"/>
              <a:t>2001 </a:t>
            </a:r>
            <a:r>
              <a:rPr lang="en-US" sz="7200"/>
              <a:t>- Present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44219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95000">
        <p:push dir="u"/>
      </p:transition>
    </mc:Choice>
    <mc:Fallback xmlns="">
      <p:transition advClick="0" advTm="95000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/>
            </a:gs>
            <a:gs pos="39000">
              <a:schemeClr val="accent1">
                <a:lumMod val="45000"/>
                <a:lumOff val="55000"/>
              </a:schemeClr>
            </a:gs>
            <a:gs pos="68000">
              <a:schemeClr val="accent1">
                <a:lumMod val="45000"/>
                <a:lumOff val="55000"/>
              </a:schemeClr>
            </a:gs>
            <a:gs pos="100000">
              <a:srgbClr val="FFC0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2654" y="5028891"/>
            <a:ext cx="10466340" cy="18441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/>
          </a:p>
          <a:p>
            <a:pPr marL="0" indent="0" algn="ctr">
              <a:buNone/>
            </a:pPr>
            <a:r>
              <a:rPr lang="en-US" sz="5400" b="1" dirty="0">
                <a:solidFill>
                  <a:srgbClr val="002060"/>
                </a:solidFill>
              </a:rPr>
              <a:t>2001 Award:  $410.00</a:t>
            </a:r>
          </a:p>
        </p:txBody>
      </p:sp>
      <p:pic>
        <p:nvPicPr>
          <p:cNvPr id="1028" name="Picture 4" descr="http://www.grandavenueclub.org/uploads/5/0/4/1/50419449/1432846045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59" y="492459"/>
            <a:ext cx="10158087" cy="185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ttp://www.radiomilwaukee.org/sites/default/files/images/wp/unified/culinary-unit-jpg-jpg1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446" y="2318111"/>
            <a:ext cx="3726177" cy="2484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grandavenueclub.org/uploads/5/0/4/1/50419449/_4076087_ori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222" y="2347414"/>
            <a:ext cx="3295287" cy="2473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grandavenueclub.org/uploads/5/0/4/1/50419449/6622394.jpg?25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02229"/>
            <a:ext cx="2707193" cy="2027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everythingsouthcity.com/wp-content/uploads/2014/03/415-Boxing-Club-Robert-Fernandez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8" y="4462349"/>
            <a:ext cx="2275055" cy="241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59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40000"/>
                <a:lumOff val="60000"/>
              </a:schemeClr>
            </a:gs>
            <a:gs pos="39000">
              <a:schemeClr val="accent2">
                <a:lumMod val="40000"/>
                <a:lumOff val="60000"/>
              </a:schemeClr>
            </a:gs>
            <a:gs pos="68000">
              <a:schemeClr val="accent1">
                <a:lumMod val="45000"/>
                <a:lumOff val="55000"/>
              </a:schemeClr>
            </a:gs>
            <a:gs pos="100000">
              <a:schemeClr val="tx2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868" y="5863864"/>
            <a:ext cx="6644640" cy="1436048"/>
          </a:xfrm>
        </p:spPr>
        <p:txBody>
          <a:bodyPr>
            <a:normAutofit fontScale="32500" lnSpcReduction="20000"/>
          </a:bodyPr>
          <a:lstStyle/>
          <a:p>
            <a:pPr marL="0" indent="0" algn="r">
              <a:buNone/>
            </a:pPr>
            <a:endParaRPr lang="en-US" sz="36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en-US" sz="14700" b="1" dirty="0">
                <a:solidFill>
                  <a:srgbClr val="002060"/>
                </a:solidFill>
              </a:rPr>
              <a:t>2002 Award:  $649.11</a:t>
            </a:r>
            <a:endParaRPr lang="en-US" sz="14700" dirty="0"/>
          </a:p>
        </p:txBody>
      </p:sp>
      <p:pic>
        <p:nvPicPr>
          <p:cNvPr id="2054" name="Picture 6" descr="http://www.benedictcenter.org/images/BC%20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" y="181322"/>
            <a:ext cx="7578185" cy="248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benedictcenter.org/images/wom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1293" y="137813"/>
            <a:ext cx="3505378" cy="2703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milwaukeenns.org/wp-content/uploads/2015/03/16450298480_0428330bd5_h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95" y="3068732"/>
            <a:ext cx="4281774" cy="2408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 descr="http://www.benedictcenter.org/images/group%20at%20Holy%20Hil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338" y="2562665"/>
            <a:ext cx="5041429" cy="333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06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558" y="5500467"/>
            <a:ext cx="11095630" cy="1227877"/>
          </a:xfrm>
          <a:pattFill prst="pct5">
            <a:fgClr>
              <a:schemeClr val="accent5"/>
            </a:fgClr>
            <a:bgClr>
              <a:schemeClr val="bg1"/>
            </a:bgClr>
          </a:patt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8600" b="1" dirty="0">
                <a:solidFill>
                  <a:srgbClr val="7030A0"/>
                </a:solidFill>
              </a:rPr>
              <a:t>2003 Award:  $320.94</a:t>
            </a:r>
          </a:p>
        </p:txBody>
      </p:sp>
      <p:pic>
        <p:nvPicPr>
          <p:cNvPr id="3074" name="Picture 2" descr="http://www.guidestar.org/ViewEdoc.aspx?eDocId=1629315&amp;approved=Tr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374" y="6234"/>
            <a:ext cx="6334125" cy="260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cdn2-b.examiner.com/sites/default/files/styles/image_content_width/hash/64/5a/645a5f8b79162d0f5d5ef20f201873f0.jpg?itok=1SLTT7R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5636" y="1311159"/>
            <a:ext cx="2815985" cy="399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static1.squarespace.com/static/5574d913e4b0976301e46fdf/t/56030f8ee4b040f1c18e2ac0/1443041303881/?format=500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334128"/>
            <a:ext cx="3822607" cy="286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2" descr="https://d3n8a8pro7vhmx.cloudfront.net/iamthatgirl/pages/859/attachments/original/1387294525/diverse-youth-teens-620x350.jpg?1387294525">
            <a:extLst>
              <a:ext uri="{FF2B5EF4-FFF2-40B4-BE49-F238E27FC236}">
                <a16:creationId xmlns:a16="http://schemas.microsoft.com/office/drawing/2014/main" id="{25B2D6E4-7128-E9B3-A659-885D2E35F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673" y="2619190"/>
            <a:ext cx="4128590" cy="305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36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9433" y="5842051"/>
            <a:ext cx="6709591" cy="1280699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8000" b="1" dirty="0">
                <a:solidFill>
                  <a:srgbClr val="6B3E25"/>
                </a:solidFill>
              </a:rPr>
              <a:t>2003 Award:  $500.00</a:t>
            </a:r>
          </a:p>
          <a:p>
            <a:pPr marL="0" indent="0" algn="ctr">
              <a:buNone/>
            </a:pPr>
            <a:endParaRPr lang="en-US" sz="60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098" name="Picture 2" descr="http://bbucc.org/wp-content/uploads/2010/09/downloa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2" y="627795"/>
            <a:ext cx="4911413" cy="584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://www.cathedral-center.org/volunteers/images/05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393" y="76165"/>
            <a:ext cx="3365547" cy="252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upload.wikimedia.org/wikipedia/commons/8/87/Bastille_Days_Milwaukee_Wisconsi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076" y="3312201"/>
            <a:ext cx="6516634" cy="189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cathedral-center.org/about/art/shelter/shelter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433" y="627795"/>
            <a:ext cx="3148655" cy="2361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888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UpDiag">
          <a:fgClr>
            <a:srgbClr val="00B0F0"/>
          </a:fgClr>
          <a:bgClr>
            <a:srgbClr val="FFFF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895" y="5720080"/>
            <a:ext cx="11422967" cy="1314128"/>
          </a:xfrm>
        </p:spPr>
        <p:txBody>
          <a:bodyPr>
            <a:normAutofit fontScale="47500" lnSpcReduction="20000"/>
          </a:bodyPr>
          <a:lstStyle/>
          <a:p>
            <a:pPr marL="0" indent="0" algn="r">
              <a:buNone/>
            </a:pPr>
            <a:endParaRPr lang="en-US" sz="36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en-US" sz="17500" b="1" dirty="0">
                <a:solidFill>
                  <a:srgbClr val="002060"/>
                </a:solidFill>
              </a:rPr>
              <a:t>2004 Award:  $895.44</a:t>
            </a:r>
          </a:p>
          <a:p>
            <a:pPr marL="0" indent="0" algn="ctr">
              <a:buNone/>
            </a:pPr>
            <a:endParaRPr lang="en-US" sz="10900" dirty="0"/>
          </a:p>
        </p:txBody>
      </p:sp>
      <p:pic>
        <p:nvPicPr>
          <p:cNvPr id="2054" name="Picture 6" descr="http://www.benedictcenter.org/images/BC%20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" y="506442"/>
            <a:ext cx="7578185" cy="248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benedictcenter.org/images/wom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693" y="137813"/>
            <a:ext cx="3505378" cy="2703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milwaukeenns.org/wp-content/uploads/2015/03/16450298480_0428330bd5_h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215" y="3536092"/>
            <a:ext cx="4281774" cy="2408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 descr="http://www.benedictcenter.org/images/group%20at%20Holy%20Hil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39" y="3068732"/>
            <a:ext cx="4275748" cy="2826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60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646" y="266119"/>
            <a:ext cx="5601539" cy="1549033"/>
          </a:xfrm>
        </p:spPr>
        <p:txBody>
          <a:bodyPr>
            <a:noAutofit/>
          </a:bodyPr>
          <a:lstStyle/>
          <a:p>
            <a:r>
              <a:rPr lang="en-US" sz="4500" b="1" cap="small" dirty="0" err="1"/>
              <a:t>Amachi</a:t>
            </a:r>
            <a:r>
              <a:rPr lang="en-US" sz="4500" b="1" cap="small" dirty="0"/>
              <a:t> Program of </a:t>
            </a:r>
            <a:br>
              <a:rPr lang="en-US" sz="4500" b="1" cap="small" dirty="0"/>
            </a:br>
            <a:r>
              <a:rPr lang="en-US" sz="4500" b="1" cap="small" dirty="0"/>
              <a:t>Big Brothers/Big Sisters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377218"/>
            <a:ext cx="10515600" cy="1480782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pPr marL="0" indent="0" algn="ctr">
              <a:buNone/>
            </a:pPr>
            <a:r>
              <a:rPr lang="en-US" sz="8000" b="1" dirty="0">
                <a:solidFill>
                  <a:schemeClr val="accent2">
                    <a:lumMod val="50000"/>
                  </a:schemeClr>
                </a:solidFill>
              </a:rPr>
              <a:t>2005 Award:  $863.59</a:t>
            </a:r>
          </a:p>
        </p:txBody>
      </p:sp>
      <p:pic>
        <p:nvPicPr>
          <p:cNvPr id="1026" name="Picture 2" descr="http://www.amachimentoring.org/images/Amachi_0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779" y="266118"/>
            <a:ext cx="5661981" cy="154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amachimentoring.org/milpi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053" y="1815152"/>
            <a:ext cx="179070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amachimentoring.org/milw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0654" y="1815152"/>
            <a:ext cx="1790700" cy="37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amachimentoring.org/mc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715" y="3778248"/>
            <a:ext cx="1790700" cy="145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chicagolamp.org/wp-content/uploads/2013/04/Illuminate5-1152x630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72" y="1873965"/>
            <a:ext cx="6146942" cy="3361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96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431809"/>
          </a:xfrm>
        </p:spPr>
        <p:txBody>
          <a:bodyPr>
            <a:noAutofit/>
          </a:bodyPr>
          <a:lstStyle/>
          <a:p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endParaRPr lang="en-US" sz="3600" b="1" dirty="0"/>
          </a:p>
        </p:txBody>
      </p:sp>
      <p:pic>
        <p:nvPicPr>
          <p:cNvPr id="2054" name="Picture 6" descr="http://www.milwaukeemag.com/wp-content/uploads/2014/05/shutterstock_82211446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716"/>
            <a:ext cx="12192000" cy="683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radiomilwaukee.org/sites/default/files/images/story/condom%20cro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84" y="766512"/>
            <a:ext cx="10451327" cy="344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008" y="4944692"/>
            <a:ext cx="9984817" cy="1135004"/>
          </a:xfrm>
          <a:solidFill>
            <a:schemeClr val="accent4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C00000"/>
                </a:solidFill>
              </a:rPr>
              <a:t>2006 Award:  $698.55</a:t>
            </a:r>
          </a:p>
        </p:txBody>
      </p:sp>
    </p:spTree>
    <p:extLst>
      <p:ext uri="{BB962C8B-B14F-4D97-AF65-F5344CB8AC3E}">
        <p14:creationId xmlns:p14="http://schemas.microsoft.com/office/powerpoint/2010/main" val="280776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phere">
          <a:fgClr>
            <a:srgbClr val="00206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51901" y="5008879"/>
            <a:ext cx="6119551" cy="1063037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000" dirty="0">
                <a:solidFill>
                  <a:schemeClr val="bg1"/>
                </a:solidFill>
              </a:rPr>
              <a:t>2007 Award:  $250</a:t>
            </a:r>
          </a:p>
        </p:txBody>
      </p:sp>
      <p:pic>
        <p:nvPicPr>
          <p:cNvPr id="4098" name="Picture 2" descr="http://www.adultliteracyoz.org/wp-content/uploads/2014/01/tutor-with-student-1170x5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28" y="4148237"/>
            <a:ext cx="4257580" cy="181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lumenchristiparish.org/cms/lib6/WI01001508/centricity/domain/48/Adult_Literacy_Center_of_Ozauke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8986" y="2113280"/>
            <a:ext cx="2713258" cy="2170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adultenglishlearners.com/wp-content/uploads/2013/09/programs-page-300x19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70" y="1455786"/>
            <a:ext cx="2857500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2940AF-3BED-E9ED-143C-25E1BF95D0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8651" y="111760"/>
            <a:ext cx="5748757" cy="353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2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radiomilwaukee.org/sites/default/files/images/wp/unified/programs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493" y="4059292"/>
            <a:ext cx="4074151" cy="2740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radiomilwaukee.org/sites/default/files/images/story/IMG_087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202" y="144910"/>
            <a:ext cx="4035169" cy="302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localtvwiti.files.wordpress.com/2015/01/repairer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620" y="4167445"/>
            <a:ext cx="3960495" cy="222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10800000" flipV="1">
            <a:off x="0" y="2789152"/>
            <a:ext cx="8356922" cy="11326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600" b="1" dirty="0">
                <a:solidFill>
                  <a:schemeClr val="bg1"/>
                </a:solidFill>
              </a:rPr>
              <a:t>2007 Award:  $428.79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5D89CDD-4A86-16C7-7D2C-B7D3A8B74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" y="270300"/>
            <a:ext cx="7752080" cy="2274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40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15" y="5835061"/>
            <a:ext cx="10807890" cy="11512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6000" b="1" dirty="0">
                <a:solidFill>
                  <a:schemeClr val="accent1">
                    <a:lumMod val="75000"/>
                  </a:schemeClr>
                </a:solidFill>
              </a:rPr>
              <a:t>2008 Award:  $680.29</a:t>
            </a:r>
          </a:p>
        </p:txBody>
      </p:sp>
      <p:pic>
        <p:nvPicPr>
          <p:cNvPr id="5124" name="Picture 4" descr="https://fbcdn-profile-a.akamaihd.net/hprofile-ak-xft1/v/t1.0-1/p160x160/10155623_10151941003826946_2033485881_n.png?oh=1ee46a7b5e8f2c62b9646a5c7c3316ec&amp;oe=563FABC2&amp;__gda__=1450618711_5eaea1931485749e32c830c54983140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5144"/>
            <a:ext cx="4020943" cy="4020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fbcdn-sphotos-e-a.akamaihd.net/hphotos-ak-xaf1/t31.0-8/c0.0.851.315/p851x315/467436_10150606089041946_982151873_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632" y="-147413"/>
            <a:ext cx="8105775" cy="300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ttp://communityjournal.net/wp-content/uploads/2012/07/Meta-House-girl-and-mom-in-chair-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043" y="3644531"/>
            <a:ext cx="4510069" cy="228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metahouse.org/wp-content/uploads/2013/03/beach-for-web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892" y="2670906"/>
            <a:ext cx="3905010" cy="2610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60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http://www.hopenetworkinc.org/images/gallery/0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253" y="2694443"/>
            <a:ext cx="4486763" cy="307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582" y="5778468"/>
            <a:ext cx="7668346" cy="12146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6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2009 Award:  $729.00</a:t>
            </a:r>
          </a:p>
        </p:txBody>
      </p:sp>
      <p:pic>
        <p:nvPicPr>
          <p:cNvPr id="2050" name="Picture 2" descr="http://www.hopenetworkinc.org/images/gallery/0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42" y="182880"/>
            <a:ext cx="1836039" cy="278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hopenetworkinc.org/images/gallery/00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692" y="87304"/>
            <a:ext cx="3582914" cy="2388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hopenetworkinc.org/images/gallery/02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495" y="2625579"/>
            <a:ext cx="2723308" cy="4034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www.hopenetworkinc.org/images/hope_logo2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733" y="75852"/>
            <a:ext cx="5328310" cy="269967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27319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pbs.twimg.com/profile_images/2966538314/194673773faa39c9442e1b91fc703559_400x400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479" y="1294575"/>
            <a:ext cx="4211256" cy="421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1635" y="5636527"/>
            <a:ext cx="7888406" cy="12692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400" b="1" dirty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2010 Award:  $786.94</a:t>
            </a:r>
          </a:p>
        </p:txBody>
      </p:sp>
      <p:pic>
        <p:nvPicPr>
          <p:cNvPr id="5" name="Picture 2" descr="https://upload.wikimedia.org/wikipedia/commons/7/7f/Will_allen_growing_power_milwaukee_wisconsin_us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126" y="445288"/>
            <a:ext cx="4197272" cy="3147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milwaukeerenaissance.com/EarlySweetWaterStory/HomePage?action=download&amp;upname=faton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32" y="10709"/>
            <a:ext cx="3130373" cy="3892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ordy.pazen.com/wp-content/uploads/2014/08/aquaponics-several-system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55" y="4050647"/>
            <a:ext cx="3597559" cy="269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15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rgbClr val="00206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ssnc-milw.org/wp/wp-content/uploads/2015/03/emergency-service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093" y="1828801"/>
            <a:ext cx="6668004" cy="3753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52884"/>
            <a:ext cx="10515600" cy="1733265"/>
          </a:xfrm>
        </p:spPr>
        <p:txBody>
          <a:bodyPr>
            <a:normAutofit/>
          </a:bodyPr>
          <a:lstStyle/>
          <a:p>
            <a:r>
              <a:rPr lang="en-US" dirty="0"/>
              <a:t> 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1" y="5805267"/>
            <a:ext cx="10314552" cy="124346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008080"/>
                </a:solidFill>
                <a:latin typeface="Georgia" panose="02040502050405020303" pitchFamily="18" charset="0"/>
              </a:rPr>
              <a:t>2011 Award:  $755.81</a:t>
            </a:r>
          </a:p>
        </p:txBody>
      </p:sp>
      <p:pic>
        <p:nvPicPr>
          <p:cNvPr id="8194" name="Picture 2" descr="http://evbdn.eventbrite.com/s3-s3/eventlogos/7285121/1577601649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4" y="25566"/>
            <a:ext cx="7770190" cy="218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ssnc-milw.org/wp/wp-content/uploads/2015/03/child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47" y="3057100"/>
            <a:ext cx="5043436" cy="2838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35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57000">
              <a:schemeClr val="accent2"/>
            </a:gs>
            <a:gs pos="69000">
              <a:schemeClr val="accent6">
                <a:lumMod val="75000"/>
              </a:schemeClr>
            </a:gs>
            <a:gs pos="97000">
              <a:srgbClr val="92D05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678330" y="5776977"/>
            <a:ext cx="11574684" cy="111911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000" b="1" dirty="0">
                <a:solidFill>
                  <a:schemeClr val="bg1"/>
                </a:solidFill>
              </a:rPr>
              <a:t>2012 Award:  $744.00</a:t>
            </a:r>
          </a:p>
        </p:txBody>
      </p:sp>
      <p:pic>
        <p:nvPicPr>
          <p:cNvPr id="9218" name="Picture 2" descr="http://static.wixstatic.com/media/ab0f6f_c1a5b40e19ed4a59a19a406a692777a2.jpg_srz_365_86_85_22_0.50_1.20_0.00_jpg_sr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170" y="675590"/>
            <a:ext cx="8824652" cy="207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communityadvocates.net/userimages/press/clippings_14_main_ima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25" y="3203167"/>
            <a:ext cx="447675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gretchenmiller.files.wordpress.com/2013/01/survivorhand.jpg?w=380&amp;h=38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276" y="2888207"/>
            <a:ext cx="361950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34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7000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340" y="5568293"/>
            <a:ext cx="7074324" cy="1120139"/>
          </a:xfrm>
          <a:noFill/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US" sz="6000" dirty="0">
                <a:solidFill>
                  <a:schemeClr val="accent1">
                    <a:lumMod val="50000"/>
                  </a:schemeClr>
                </a:solidFill>
              </a:rPr>
              <a:t>2013 Award:  $709.44</a:t>
            </a:r>
          </a:p>
        </p:txBody>
      </p:sp>
      <p:pic>
        <p:nvPicPr>
          <p:cNvPr id="1026" name="Picture 2" descr="http://bethesdamke.org/images/c490d7ebd7d3441d049ce27f2830c7a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4921"/>
            <a:ext cx="7491591" cy="3069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://www.hungertaskforce.org/uploads/RTEmagicC_StVincent_01.JP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060" y="1689896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bethesdalutherancommunities.org/view.image?Id=264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75" y="3391478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74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C00000"/>
            </a:gs>
            <a:gs pos="11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759"/>
            <a:ext cx="12192000" cy="196630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1100" b="1" dirty="0"/>
              <a:t>2014:  $0</a:t>
            </a:r>
            <a:br>
              <a:rPr lang="en-US" b="1" dirty="0"/>
            </a:br>
            <a:r>
              <a:rPr lang="en-US" b="1" cap="small" dirty="0"/>
              <a:t>No Nominations were Received</a:t>
            </a:r>
            <a:r>
              <a:rPr lang="en-US" b="1" dirty="0"/>
              <a:t>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66305"/>
            <a:ext cx="10515600" cy="472992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3600" dirty="0"/>
          </a:p>
          <a:p>
            <a:r>
              <a:rPr lang="en-US" sz="3600" dirty="0"/>
              <a:t>ANY UCN member may nominate an organization for consideration.</a:t>
            </a:r>
          </a:p>
          <a:p>
            <a:r>
              <a:rPr lang="en-US" sz="3600" dirty="0"/>
              <a:t>Find the nomination form at ucnorth.org, Social Justice, or pick up one from the upstairs lobby.</a:t>
            </a:r>
          </a:p>
          <a:p>
            <a:r>
              <a:rPr lang="en-US" sz="3600" dirty="0"/>
              <a:t>Complete and hand in the nominating paperwork to UCN’s office </a:t>
            </a:r>
            <a:r>
              <a:rPr lang="en-US" sz="3600" u="sng" dirty="0"/>
              <a:t>by January 15.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2834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23" y="5498635"/>
            <a:ext cx="7671867" cy="1018109"/>
          </a:xfrm>
          <a:ln>
            <a:noFill/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6000" dirty="0">
                <a:solidFill>
                  <a:schemeClr val="bg1"/>
                </a:solidFill>
              </a:rPr>
              <a:t>2015 Award:  $1,421.11</a:t>
            </a:r>
          </a:p>
        </p:txBody>
      </p:sp>
      <p:pic>
        <p:nvPicPr>
          <p:cNvPr id="11266" name="Picture 2" descr="http://www.albrechtfreeclinic.org/uploads/8/1/2/5/8125946/365834392.jpg?7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32" y="1456172"/>
            <a:ext cx="6369527" cy="380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439" y="2822922"/>
            <a:ext cx="4514471" cy="3385854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6B0AB13C-E507-F985-7016-DEB83504C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279" y="152400"/>
            <a:ext cx="8058056" cy="2462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249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bg2">
              <a:lumMod val="2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AFB8C4D-75A5-E3E0-BDE0-9A85E5CC8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7654" y="1396653"/>
            <a:ext cx="11278558" cy="5461347"/>
          </a:xfrm>
        </p:spPr>
        <p:txBody>
          <a:bodyPr>
            <a:normAutofit fontScale="40000" lnSpcReduction="20000"/>
          </a:bodyPr>
          <a:lstStyle/>
          <a:p>
            <a:pPr marL="0" indent="0" algn="r">
              <a:buNone/>
            </a:pPr>
            <a:endParaRPr lang="en-US" dirty="0"/>
          </a:p>
          <a:p>
            <a:pPr marL="0" indent="0" algn="r">
              <a:buNone/>
            </a:pPr>
            <a:endParaRPr lang="en-US" sz="8000" dirty="0"/>
          </a:p>
          <a:p>
            <a:pPr marL="0" indent="0" algn="r">
              <a:buNone/>
            </a:pPr>
            <a:endParaRPr lang="en-US" sz="8000" dirty="0"/>
          </a:p>
          <a:p>
            <a:pPr marL="0" indent="0" algn="r">
              <a:buNone/>
            </a:pPr>
            <a:endParaRPr lang="en-US" sz="8000" dirty="0"/>
          </a:p>
          <a:p>
            <a:pPr marL="0" indent="0" algn="r">
              <a:buNone/>
            </a:pPr>
            <a:endParaRPr lang="en-US" sz="8000" dirty="0"/>
          </a:p>
          <a:p>
            <a:pPr marL="0" indent="0" algn="r">
              <a:buNone/>
            </a:pPr>
            <a:endParaRPr lang="en-US" sz="8000" dirty="0"/>
          </a:p>
          <a:p>
            <a:pPr marL="0" indent="0" algn="r">
              <a:buNone/>
            </a:pPr>
            <a:endParaRPr lang="en-US" sz="8000" dirty="0"/>
          </a:p>
          <a:p>
            <a:pPr marL="0" indent="0" algn="r">
              <a:buNone/>
            </a:pPr>
            <a:endParaRPr lang="en-US" sz="8000" dirty="0"/>
          </a:p>
          <a:p>
            <a:pPr marL="0" indent="0" algn="r">
              <a:buNone/>
            </a:pPr>
            <a:endParaRPr lang="en-US" sz="8000" dirty="0"/>
          </a:p>
          <a:p>
            <a:pPr marL="0" indent="0">
              <a:buNone/>
            </a:pPr>
            <a:r>
              <a:rPr lang="en-US" sz="21100" dirty="0"/>
              <a:t>2016 Award:  $729.28</a:t>
            </a:r>
          </a:p>
        </p:txBody>
      </p:sp>
      <p:pic>
        <p:nvPicPr>
          <p:cNvPr id="1028" name="Picture 4" descr="Welcome | Running Rebels">
            <a:extLst>
              <a:ext uri="{FF2B5EF4-FFF2-40B4-BE49-F238E27FC236}">
                <a16:creationId xmlns:a16="http://schemas.microsoft.com/office/drawing/2014/main" id="{93B58EBC-F020-40FB-5F69-15CAE68A2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789" y="2392471"/>
            <a:ext cx="5184615" cy="220581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23B983-19C6-0766-8C11-03B71E042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39" y="377265"/>
            <a:ext cx="5799052" cy="384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89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87000">
              <a:schemeClr val="accent2">
                <a:lumMod val="95000"/>
                <a:lumOff val="5000"/>
              </a:schemeClr>
            </a:gs>
            <a:gs pos="100000">
              <a:schemeClr val="accent2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26B5C-33C1-87F0-DF26-9F4FF7B1E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" y="365125"/>
            <a:ext cx="1203350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000" dirty="0">
                <a:solidFill>
                  <a:srgbClr val="222222"/>
                </a:solidFill>
                <a:effectLst/>
                <a:latin typeface="Copperplate Gothic Bold" panose="020E07050202060204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AMERICAN CIVIL LIBERTIES UNION </a:t>
            </a:r>
            <a:br>
              <a:rPr lang="en-US" sz="5000" dirty="0">
                <a:solidFill>
                  <a:srgbClr val="222222"/>
                </a:solidFill>
                <a:effectLst/>
                <a:latin typeface="Copperplate Gothic Bold" panose="020E07050202060204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5000" dirty="0">
                <a:solidFill>
                  <a:srgbClr val="222222"/>
                </a:solidFill>
                <a:effectLst/>
                <a:latin typeface="Copperplate Gothic Bold" panose="020E07050202060204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 ALLIANCE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1026" name="Picture 2" descr="ACLU of Wisconsin: President Trump Should Not Deploy Troops to Milwaukee »  Urban Milwaukee">
            <a:extLst>
              <a:ext uri="{FF2B5EF4-FFF2-40B4-BE49-F238E27FC236}">
                <a16:creationId xmlns:a16="http://schemas.microsoft.com/office/drawing/2014/main" id="{65090D78-37E2-D1C6-2836-8F11DCFF5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145" y="1690688"/>
            <a:ext cx="6884206" cy="308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62A4768C-D9CF-2977-BAFD-1AA020185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58" y="2056256"/>
            <a:ext cx="4351974" cy="322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5FA137-29EF-CC0E-5162-EE3AE0D6C49C}"/>
              </a:ext>
            </a:extLst>
          </p:cNvPr>
          <p:cNvSpPr txBox="1"/>
          <p:nvPr/>
        </p:nvSpPr>
        <p:spPr>
          <a:xfrm>
            <a:off x="3946968" y="5514976"/>
            <a:ext cx="820552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2017 Award:  $767.00</a:t>
            </a:r>
          </a:p>
        </p:txBody>
      </p:sp>
    </p:spTree>
    <p:extLst>
      <p:ext uri="{BB962C8B-B14F-4D97-AF65-F5344CB8AC3E}">
        <p14:creationId xmlns:p14="http://schemas.microsoft.com/office/powerpoint/2010/main" val="241851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6812BE"/>
            </a:gs>
            <a:gs pos="87000">
              <a:srgbClr val="F03A65"/>
            </a:gs>
            <a:gs pos="100000">
              <a:schemeClr val="accent2">
                <a:lumMod val="6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Spotlight on LWV Milwaukee County | MyLO">
            <a:extLst>
              <a:ext uri="{FF2B5EF4-FFF2-40B4-BE49-F238E27FC236}">
                <a16:creationId xmlns:a16="http://schemas.microsoft.com/office/drawing/2014/main" id="{B41D8943-0593-F408-9E3A-6320C1E49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81" y="4414981"/>
            <a:ext cx="4017824" cy="200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ome - League of Women Voters of Milwaukee County">
            <a:extLst>
              <a:ext uri="{FF2B5EF4-FFF2-40B4-BE49-F238E27FC236}">
                <a16:creationId xmlns:a16="http://schemas.microsoft.com/office/drawing/2014/main" id="{D2693706-64EE-CD06-0CC1-5B1606E8B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52" y="801445"/>
            <a:ext cx="10215418" cy="193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800232-A875-6CBE-BA31-D6C6641B005F}"/>
              </a:ext>
            </a:extLst>
          </p:cNvPr>
          <p:cNvSpPr txBox="1"/>
          <p:nvPr/>
        </p:nvSpPr>
        <p:spPr>
          <a:xfrm>
            <a:off x="4964729" y="5555735"/>
            <a:ext cx="715396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6000" dirty="0">
                <a:solidFill>
                  <a:schemeClr val="bg1"/>
                </a:solidFill>
              </a:rPr>
              <a:t>2018 Award:  $787.52</a:t>
            </a:r>
          </a:p>
        </p:txBody>
      </p:sp>
      <p:pic>
        <p:nvPicPr>
          <p:cNvPr id="2052" name="Picture 4" descr="VOTE411 Voting/Election Resources - League of Women Voters of Milwaukee  County">
            <a:extLst>
              <a:ext uri="{FF2B5EF4-FFF2-40B4-BE49-F238E27FC236}">
                <a16:creationId xmlns:a16="http://schemas.microsoft.com/office/drawing/2014/main" id="{173D65F8-2B55-FBB3-0106-A8567CDBD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203" y="2567711"/>
            <a:ext cx="1620986" cy="162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Our Work - League of Women Voters of Milwaukee County">
            <a:extLst>
              <a:ext uri="{FF2B5EF4-FFF2-40B4-BE49-F238E27FC236}">
                <a16:creationId xmlns:a16="http://schemas.microsoft.com/office/drawing/2014/main" id="{1EF9A92A-6976-5D58-4E73-E567235AB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279" y="2466840"/>
            <a:ext cx="3220460" cy="229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A collection of speakers, Barbara, Denise, Dorothy, and Scott, are grouped together for the Empowering the Disability Vote event. Further info is available in post.">
            <a:extLst>
              <a:ext uri="{FF2B5EF4-FFF2-40B4-BE49-F238E27FC236}">
                <a16:creationId xmlns:a16="http://schemas.microsoft.com/office/drawing/2014/main" id="{D68522E3-B68E-53AF-35A2-D0D7614CD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1411" y="2537728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39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3E4A7-5D57-7D30-AD44-5CF56CF25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6893" y="539014"/>
            <a:ext cx="6583680" cy="1347536"/>
          </a:xfrm>
        </p:spPr>
        <p:txBody>
          <a:bodyPr>
            <a:normAutofit/>
          </a:bodyPr>
          <a:lstStyle/>
          <a:p>
            <a:pPr algn="ctr"/>
            <a:r>
              <a:rPr lang="en-US" sz="4200" b="1" dirty="0"/>
              <a:t>Milwaukee Inner City Congregations Allied for Hope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14AAA-D557-9F24-B8F3-D180BA0EB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84" y="5654902"/>
            <a:ext cx="10515600" cy="10081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6000" dirty="0"/>
              <a:t>2019 Award: $806.32</a:t>
            </a:r>
          </a:p>
        </p:txBody>
      </p:sp>
      <p:pic>
        <p:nvPicPr>
          <p:cNvPr id="1028" name="Picture 4" descr="May be an image of 3 people, child and people smiling">
            <a:extLst>
              <a:ext uri="{FF2B5EF4-FFF2-40B4-BE49-F238E27FC236}">
                <a16:creationId xmlns:a16="http://schemas.microsoft.com/office/drawing/2014/main" id="{E67932F3-AB67-2695-FFBB-2F56866C8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2172" y="2498756"/>
            <a:ext cx="3851710" cy="1925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ICAH-Milwaukee - Home | Facebook">
            <a:extLst>
              <a:ext uri="{FF2B5EF4-FFF2-40B4-BE49-F238E27FC236}">
                <a16:creationId xmlns:a16="http://schemas.microsoft.com/office/drawing/2014/main" id="{AA3B6F04-B1D6-6359-45B0-E647D3796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67" y="238184"/>
            <a:ext cx="4578825" cy="459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ICAH | Milwaukee Inner-City Congregations Allied for Hope">
            <a:extLst>
              <a:ext uri="{FF2B5EF4-FFF2-40B4-BE49-F238E27FC236}">
                <a16:creationId xmlns:a16="http://schemas.microsoft.com/office/drawing/2014/main" id="{D9E5B0F5-26C9-5776-DFA5-F41C3958E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716" y="4469233"/>
            <a:ext cx="4000500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72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rgbClr val="00B0F0"/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2A856-32C3-222C-DA86-219B6B25B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45480" cy="963161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</a:rPr>
              <a:t>Bridge the Divide, Cedarburg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D117E-6A12-A21E-36D2-6162A810D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7858" y="5446196"/>
            <a:ext cx="6802120" cy="8349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6000" dirty="0"/>
              <a:t>2020 Award: $841.14</a:t>
            </a:r>
          </a:p>
        </p:txBody>
      </p:sp>
      <p:pic>
        <p:nvPicPr>
          <p:cNvPr id="2050" name="Picture 2" descr="ABOUT US | Bridge the Divide">
            <a:extLst>
              <a:ext uri="{FF2B5EF4-FFF2-40B4-BE49-F238E27FC236}">
                <a16:creationId xmlns:a16="http://schemas.microsoft.com/office/drawing/2014/main" id="{C176C684-EF1E-8032-4C74-6024ED068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726" y="1937256"/>
            <a:ext cx="4731651" cy="2953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ODCASTS | Bridge the Divide">
            <a:extLst>
              <a:ext uri="{FF2B5EF4-FFF2-40B4-BE49-F238E27FC236}">
                <a16:creationId xmlns:a16="http://schemas.microsoft.com/office/drawing/2014/main" id="{5F021F48-83DF-6A07-A642-90E23DDF2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650" y="1192027"/>
            <a:ext cx="3467080" cy="214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Bridge The Divide - Home | Facebook">
            <a:extLst>
              <a:ext uri="{FF2B5EF4-FFF2-40B4-BE49-F238E27FC236}">
                <a16:creationId xmlns:a16="http://schemas.microsoft.com/office/drawing/2014/main" id="{18919EA9-D85A-F6F4-3A8B-C2418B66F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813" y="3355383"/>
            <a:ext cx="1905788" cy="190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Bridge the Divide - GROWW Action">
            <a:extLst>
              <a:ext uri="{FF2B5EF4-FFF2-40B4-BE49-F238E27FC236}">
                <a16:creationId xmlns:a16="http://schemas.microsoft.com/office/drawing/2014/main" id="{35DD3E1A-47E8-42AD-A990-8057A5EBF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7796" y="3677389"/>
            <a:ext cx="2515834" cy="2590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94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46000">
              <a:schemeClr val="accent4">
                <a:lumMod val="95000"/>
                <a:lumOff val="5000"/>
              </a:schemeClr>
            </a:gs>
            <a:gs pos="100000">
              <a:schemeClr val="accent4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664E1-2F10-56A2-1BB2-F95322F05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880" y="365125"/>
            <a:ext cx="3649461" cy="2581275"/>
          </a:xfrm>
        </p:spPr>
        <p:txBody>
          <a:bodyPr>
            <a:normAutofit/>
          </a:bodyPr>
          <a:lstStyle/>
          <a:p>
            <a:r>
              <a:rPr lang="en-US" sz="6000" b="1" cap="small" dirty="0">
                <a:solidFill>
                  <a:srgbClr val="7030A0"/>
                </a:solidFill>
              </a:rPr>
              <a:t>Wisconsin Fair Maps Coalition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F8F3D-D55D-2B07-3C6E-AD9121990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8447" y="6060247"/>
            <a:ext cx="7017280" cy="66464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7000" b="1" dirty="0">
                <a:solidFill>
                  <a:srgbClr val="7030A0"/>
                </a:solidFill>
              </a:rPr>
              <a:t>2021 Award: $869.33</a:t>
            </a:r>
          </a:p>
        </p:txBody>
      </p:sp>
      <p:pic>
        <p:nvPicPr>
          <p:cNvPr id="3076" name="Picture 4" descr="Wisconsin Fair Maps Coalition">
            <a:extLst>
              <a:ext uri="{FF2B5EF4-FFF2-40B4-BE49-F238E27FC236}">
                <a16:creationId xmlns:a16="http://schemas.microsoft.com/office/drawing/2014/main" id="{B42B88D9-196E-9045-CE03-484EEA419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2840" y="548640"/>
            <a:ext cx="3825240" cy="382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Events — Wisconsin Fair Maps Coalition">
            <a:extLst>
              <a:ext uri="{FF2B5EF4-FFF2-40B4-BE49-F238E27FC236}">
                <a16:creationId xmlns:a16="http://schemas.microsoft.com/office/drawing/2014/main" id="{A62D6ED7-C67F-6A57-6320-764E016ED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340" y="629920"/>
            <a:ext cx="4098895" cy="272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Toolkit to Ban Gerrymandering in Wisconsin - Wisconsin Democracy Campaign">
            <a:extLst>
              <a:ext uri="{FF2B5EF4-FFF2-40B4-BE49-F238E27FC236}">
                <a16:creationId xmlns:a16="http://schemas.microsoft.com/office/drawing/2014/main" id="{158FCDAF-EFA5-0AC2-FCC8-72BA15B25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40" y="4414678"/>
            <a:ext cx="4572000" cy="216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Surprise victory on fair maps - Wisconsin Examiner">
            <a:extLst>
              <a:ext uri="{FF2B5EF4-FFF2-40B4-BE49-F238E27FC236}">
                <a16:creationId xmlns:a16="http://schemas.microsoft.com/office/drawing/2014/main" id="{CD40C6CB-8E79-E293-1AE4-EEA4B0623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1889" y="3628951"/>
            <a:ext cx="2058351" cy="178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36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EFA99-71B4-D314-799D-C804C80D4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1478" y="5926499"/>
            <a:ext cx="10254618" cy="9251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Award: $922.42</a:t>
            </a:r>
          </a:p>
        </p:txBody>
      </p:sp>
      <p:pic>
        <p:nvPicPr>
          <p:cNvPr id="4098" name="Picture 2" descr="Home - League of Women Voters of Milwaukee County">
            <a:extLst>
              <a:ext uri="{FF2B5EF4-FFF2-40B4-BE49-F238E27FC236}">
                <a16:creationId xmlns:a16="http://schemas.microsoft.com/office/drawing/2014/main" id="{7E6C18BB-314F-5CDF-9F80-4AE23B7CC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386080"/>
            <a:ext cx="11052810" cy="209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ome - League of Women Voters of Milwaukee County">
            <a:extLst>
              <a:ext uri="{FF2B5EF4-FFF2-40B4-BE49-F238E27FC236}">
                <a16:creationId xmlns:a16="http://schemas.microsoft.com/office/drawing/2014/main" id="{851119D5-F493-084A-777A-3CAC046F5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3915863"/>
            <a:ext cx="8006080" cy="171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4EAFCE-77FA-6ECA-DDFC-5D73498023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4024" y="2579739"/>
            <a:ext cx="5407976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49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A9A06-D0A5-6A48-5070-8EA719DF7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12315"/>
          </a:xfrm>
        </p:spPr>
        <p:txBody>
          <a:bodyPr>
            <a:noAutofit/>
          </a:bodyPr>
          <a:lstStyle/>
          <a:p>
            <a:pPr algn="ctr"/>
            <a:r>
              <a:rPr lang="en-US" sz="6500" b="1" cap="small" dirty="0"/>
              <a:t>Casa Maria Catholic Workers, Milwaukee Chapter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48B6DF-AF48-8B12-2641-B3CBE6E9E1DB}"/>
              </a:ext>
            </a:extLst>
          </p:cNvPr>
          <p:cNvSpPr txBox="1"/>
          <p:nvPr/>
        </p:nvSpPr>
        <p:spPr>
          <a:xfrm>
            <a:off x="1516284" y="5745542"/>
            <a:ext cx="90830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dirty="0"/>
              <a:t>2023 Award: $967.68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A81807-FB58-85B6-8DD4-D7AAE58BB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376" y="2890468"/>
            <a:ext cx="3924665" cy="2220012"/>
          </a:xfrm>
          <a:prstGeom prst="rect">
            <a:avLst/>
          </a:prstGeom>
        </p:spPr>
      </p:pic>
      <p:pic>
        <p:nvPicPr>
          <p:cNvPr id="5122" name="Picture 2" descr="Casa Maria Hospitality House Milwaukee">
            <a:extLst>
              <a:ext uri="{FF2B5EF4-FFF2-40B4-BE49-F238E27FC236}">
                <a16:creationId xmlns:a16="http://schemas.microsoft.com/office/drawing/2014/main" id="{8D3FC658-63AC-EA7A-6C6F-513410558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0235" y="2888605"/>
            <a:ext cx="3474085" cy="2602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Anti-ROTC vigil – Milwaukee, May 12, 2022 | Wisconsin Bail Out the People  Movement">
            <a:extLst>
              <a:ext uri="{FF2B5EF4-FFF2-40B4-BE49-F238E27FC236}">
                <a16:creationId xmlns:a16="http://schemas.microsoft.com/office/drawing/2014/main" id="{8F2570EC-F9D0-F943-F146-68C1AF012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480" y="2396133"/>
            <a:ext cx="2839720" cy="313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47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22000">
        <p:push dir="u"/>
      </p:transition>
    </mc:Choice>
    <mc:Fallback xmlns="">
      <p:transition advClick="0" advTm="122000">
        <p:push dir="u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701DD-794E-2A33-65AD-6B4301B22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2024 </a:t>
            </a:r>
            <a:r>
              <a:rPr lang="en-US" sz="5400" b="1" cap="small" dirty="0"/>
              <a:t>Award,  </a:t>
            </a:r>
            <a:r>
              <a:rPr lang="en-US" sz="5400" b="1" dirty="0"/>
              <a:t>$1,036.31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B4F771-5452-1D36-D942-7C62AF41D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24" y="1754456"/>
            <a:ext cx="6440880" cy="428972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B95956E-5AFB-AE7E-B838-05BCE3594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86" y="2095500"/>
            <a:ext cx="47625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33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4E947-FB24-77A3-2F60-7443A97A8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840" y="621792"/>
            <a:ext cx="4251960" cy="538276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Bodoni MT Black" panose="02070A03080606020203" pitchFamily="18" charset="0"/>
              </a:rPr>
              <a:t>We Got This Community Garden</a:t>
            </a:r>
            <a:br>
              <a:rPr lang="en-US" dirty="0">
                <a:latin typeface="Bodoni MT Black" panose="02070A03080606020203" pitchFamily="18" charset="0"/>
              </a:rPr>
            </a:br>
            <a:r>
              <a:rPr lang="en-US" sz="3600" dirty="0">
                <a:latin typeface="Bodoni MT Black" panose="02070A03080606020203" pitchFamily="18" charset="0"/>
              </a:rPr>
              <a:t>Milwaukee</a:t>
            </a:r>
            <a:br>
              <a:rPr lang="en-US" sz="3600" dirty="0">
                <a:latin typeface="Bodoni MT Black" panose="02070A03080606020203" pitchFamily="18" charset="0"/>
              </a:rPr>
            </a:br>
            <a:br>
              <a:rPr lang="en-US" sz="3600" dirty="0">
                <a:latin typeface="Bodoni MT Black" panose="02070A03080606020203" pitchFamily="18" charset="0"/>
              </a:rPr>
            </a:br>
            <a:r>
              <a:rPr lang="en-US" sz="6000" dirty="0">
                <a:latin typeface="Bodoni MT Black" panose="02070A03080606020203" pitchFamily="18" charset="0"/>
              </a:rPr>
              <a:t>$1,234.50</a:t>
            </a:r>
            <a:br>
              <a:rPr lang="en-US" sz="6000" dirty="0">
                <a:latin typeface="Bodoni MT Black" panose="02070A03080606020203" pitchFamily="18" charset="0"/>
              </a:rPr>
            </a:br>
            <a:br>
              <a:rPr lang="en-US" sz="6000" dirty="0">
                <a:latin typeface="Bodoni MT Black" panose="02070A03080606020203" pitchFamily="18" charset="0"/>
              </a:rPr>
            </a:br>
            <a:r>
              <a:rPr lang="en-US" sz="2800" dirty="0">
                <a:latin typeface="Bodoni MT Black" panose="02070A03080606020203" pitchFamily="18" charset="0"/>
              </a:rPr>
              <a:t>2024 Award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3B8866-D33B-F43A-F48A-D43AFD5D3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680" y="968216"/>
            <a:ext cx="4514352" cy="517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493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1000">
              <a:schemeClr val="accent5"/>
            </a:gs>
            <a:gs pos="51000">
              <a:schemeClr val="accent5">
                <a:lumMod val="50000"/>
              </a:schemeClr>
            </a:gs>
            <a:gs pos="75000">
              <a:schemeClr val="accent6">
                <a:lumMod val="75000"/>
              </a:schemeClr>
            </a:gs>
            <a:gs pos="100000">
              <a:schemeClr val="accent6">
                <a:lumMod val="5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721C3-A58B-E61A-C85B-35A8BD856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00101"/>
            <a:ext cx="3932237" cy="1850502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latin typeface="Britannic Bold" panose="020B0903060703020204" pitchFamily="34" charset="0"/>
              </a:rPr>
              <a:t>Hunger Task Force </a:t>
            </a:r>
            <a:br>
              <a:rPr lang="en-US" sz="4800" dirty="0">
                <a:latin typeface="Britannic Bold" panose="020B0903060703020204" pitchFamily="34" charset="0"/>
              </a:rPr>
            </a:br>
            <a:r>
              <a:rPr lang="en-US" sz="4800" dirty="0">
                <a:latin typeface="Britannic Bold" panose="020B0903060703020204" pitchFamily="34" charset="0"/>
              </a:rPr>
              <a:t>of Milwaukee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E7C83C-43FE-3F18-B9A4-A18A3D1C5B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55716"/>
            <a:ext cx="3932237" cy="2813272"/>
          </a:xfrm>
        </p:spPr>
        <p:txBody>
          <a:bodyPr>
            <a:normAutofit/>
          </a:bodyPr>
          <a:lstStyle/>
          <a:p>
            <a:pPr algn="ctr"/>
            <a:endParaRPr lang="en-US" sz="4400" dirty="0">
              <a:latin typeface="Britannic Bold" panose="020B0903060703020204" pitchFamily="34" charset="0"/>
            </a:endParaRPr>
          </a:p>
          <a:p>
            <a:pPr algn="ctr"/>
            <a:endParaRPr lang="en-US" sz="4400" dirty="0">
              <a:latin typeface="Britannic Bold" panose="020B0903060703020204" pitchFamily="34" charset="0"/>
            </a:endParaRPr>
          </a:p>
          <a:p>
            <a:pPr algn="ctr"/>
            <a:endParaRPr lang="en-US" sz="3200" dirty="0">
              <a:latin typeface="Britannic Bold" panose="020B0903060703020204" pitchFamily="34" charset="0"/>
            </a:endParaRPr>
          </a:p>
          <a:p>
            <a:pPr algn="ctr"/>
            <a:r>
              <a:rPr lang="en-US" sz="3200" dirty="0">
                <a:latin typeface="Britannic Bold" panose="020B0903060703020204" pitchFamily="34" charset="0"/>
              </a:rPr>
              <a:t>2025 Award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943C14B-6B37-1FC6-0FA5-4DBA35DD8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690" y="396240"/>
            <a:ext cx="5604510" cy="560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41FA07-74BD-B977-7FC6-D54F475AE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131" y="3709365"/>
            <a:ext cx="3377477" cy="1285545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39885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push dir="u"/>
      </p:transition>
    </mc:Choice>
    <mc:Fallback xmlns="">
      <p:transition advClick="0" advTm="3000">
        <p:push dir="u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10223</TotalTime>
  <Words>277</Words>
  <Application>Microsoft Office PowerPoint</Application>
  <PresentationFormat>Widescreen</PresentationFormat>
  <Paragraphs>76</Paragraphs>
  <Slides>29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Arial</vt:lpstr>
      <vt:lpstr>Bodoni MT Black</vt:lpstr>
      <vt:lpstr>Britannic Bold</vt:lpstr>
      <vt:lpstr>Calibri</vt:lpstr>
      <vt:lpstr>Calibri Light</vt:lpstr>
      <vt:lpstr>Copperplate Gothic Bold</vt:lpstr>
      <vt:lpstr>Georgia</vt:lpstr>
      <vt:lpstr>Times New Roman</vt:lpstr>
      <vt:lpstr>Office Theme</vt:lpstr>
      <vt:lpstr>UCN Fund for  Social Justice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Amachi Program of  Big Brothers/Big Sisters</vt:lpstr>
      <vt:lpstr>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 </vt:lpstr>
      <vt:lpstr>PowerPoint Presentation</vt:lpstr>
      <vt:lpstr>PowerPoint Presentation</vt:lpstr>
      <vt:lpstr>2014:  $0 No Nominations were Received!</vt:lpstr>
      <vt:lpstr>PowerPoint Presentation</vt:lpstr>
      <vt:lpstr>PowerPoint Presentation</vt:lpstr>
      <vt:lpstr>AMERICAN CIVIL LIBERTIES UNION  STUDENT ALLIANCE </vt:lpstr>
      <vt:lpstr>PowerPoint Presentation</vt:lpstr>
      <vt:lpstr>Milwaukee Inner City Congregations Allied for Hope</vt:lpstr>
      <vt:lpstr>Bridge the Divide, Cedarburg </vt:lpstr>
      <vt:lpstr>Wisconsin Fair Maps Coalition</vt:lpstr>
      <vt:lpstr>PowerPoint Presentation</vt:lpstr>
      <vt:lpstr>Casa Maria Catholic Workers, Milwaukee Chapter</vt:lpstr>
      <vt:lpstr>2024 Award,  $1,036.31</vt:lpstr>
      <vt:lpstr>We Got This Community Garden Milwaukee  $1,234.50  2024 Award</vt:lpstr>
      <vt:lpstr>Hunger Task Force  of Milwaukee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UCN Fund for  Social Justice</dc:title>
  <dc:creator>Leigh Hoftiezer</dc:creator>
  <cp:lastModifiedBy>Leigh Hoftiezer</cp:lastModifiedBy>
  <cp:revision>3</cp:revision>
  <dcterms:created xsi:type="dcterms:W3CDTF">2023-03-22T19:17:00Z</dcterms:created>
  <dcterms:modified xsi:type="dcterms:W3CDTF">2026-08-24T21:35:54Z</dcterms:modified>
</cp:coreProperties>
</file>